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4" r:id="rId4"/>
    <p:sldId id="26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ael Rattenborg" initials="MR" lastIdx="3" clrIdx="0">
    <p:extLst>
      <p:ext uri="{19B8F6BF-5375-455C-9EA6-DF929625EA0E}">
        <p15:presenceInfo xmlns:p15="http://schemas.microsoft.com/office/powerpoint/2012/main" userId="Mikael Rattenbo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35" autoAdjust="0"/>
  </p:normalViewPr>
  <p:slideViewPr>
    <p:cSldViewPr snapToGrid="0" snapToObjects="1">
      <p:cViewPr varScale="1">
        <p:scale>
          <a:sx n="85" d="100"/>
          <a:sy n="85" d="100"/>
        </p:scale>
        <p:origin x="18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E2E20-7819-4E0A-999B-21CEEB6B74AE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13392-C423-4AF3-9248-75AEFF78A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2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fld id="{52E05E54-7D95-4B82-A1CC-72A6C64AFB91}" type="slidenum">
              <a:rPr lang="en-US" altLang="en-US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2110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512590" cy="854075"/>
          </a:xfrm>
        </p:spPr>
        <p:txBody>
          <a:bodyPr/>
          <a:lstStyle>
            <a:lvl1pPr marL="166158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2621" indent="-232621">
              <a:spcBef>
                <a:spcPts val="0"/>
              </a:spcBef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162907" y="6705600"/>
            <a:ext cx="844062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36479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mo2016_powerpoint_standard_v2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95300" y="1472252"/>
            <a:ext cx="8686800" cy="1184366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Evaluation of non-core satellite observations </a:t>
            </a:r>
            <a:br>
              <a:rPr lang="en-US" sz="4000" dirty="0">
                <a:solidFill>
                  <a:srgbClr val="0070C0"/>
                </a:solidFill>
              </a:rPr>
            </a:br>
            <a:br>
              <a:rPr lang="en-US" sz="4000" dirty="0">
                <a:solidFill>
                  <a:srgbClr val="0070C0"/>
                </a:solidFill>
              </a:rPr>
            </a:br>
            <a:r>
              <a:rPr lang="en-US" sz="2200" dirty="0">
                <a:solidFill>
                  <a:srgbClr val="0070C0"/>
                </a:solidFill>
              </a:rPr>
              <a:t>ITWG recommendation for GODEX-NWP-2</a:t>
            </a:r>
            <a:br>
              <a:rPr lang="en-GB" sz="2200" dirty="0">
                <a:solidFill>
                  <a:srgbClr val="0070C0"/>
                </a:solidFill>
              </a:rPr>
            </a:br>
            <a:endParaRPr lang="en-US" altLang="en-US" sz="2200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417611"/>
            <a:ext cx="8610600" cy="196813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Mikael Rattenborg</a:t>
            </a: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Consultant</a:t>
            </a: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WMO Space </a:t>
            </a:r>
            <a:r>
              <a:rPr lang="en-US" altLang="en-US" sz="1600" i="1" dirty="0" err="1">
                <a:solidFill>
                  <a:schemeClr val="accent1"/>
                </a:solidFill>
              </a:rPr>
              <a:t>Programme</a:t>
            </a:r>
            <a:r>
              <a:rPr lang="en-US" altLang="en-US" sz="1600" i="1" dirty="0">
                <a:solidFill>
                  <a:schemeClr val="accent1"/>
                </a:solidFill>
              </a:rPr>
              <a:t> and CGMS secretariat</a:t>
            </a:r>
          </a:p>
          <a:p>
            <a:pPr>
              <a:lnSpc>
                <a:spcPct val="90000"/>
              </a:lnSpc>
            </a:pPr>
            <a:endParaRPr lang="en-US" altLang="en-US" sz="1600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Stephen English/ECMWF &amp; Zhang Peng/CMA</a:t>
            </a:r>
          </a:p>
          <a:p>
            <a:pPr>
              <a:lnSpc>
                <a:spcPct val="90000"/>
              </a:lnSpc>
            </a:pPr>
            <a:r>
              <a:rPr lang="en-US" altLang="en-US" sz="1600" i="1" dirty="0">
                <a:solidFill>
                  <a:schemeClr val="accent1"/>
                </a:solidFill>
              </a:rPr>
              <a:t>Co-chairs International Issues and Future Systems WG of ITWG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97B42A-85C7-4032-AAE5-A810435EF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2753" y="4216586"/>
            <a:ext cx="938865" cy="9083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30AAA5-66C7-4AE5-B997-4D2BAE08A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3902" y="5417241"/>
            <a:ext cx="1975405" cy="101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60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64F4-2FD1-4223-805B-9DD8F2A0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of non-core satellite observations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000BE-C6A2-4BE7-8C4F-AB08E725C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At the ITSC-21 in Nov 2017, the International Issues and Future Systems WG discussed how to ensure that the quality of new satellite observations are properly and timely evaluated</a:t>
            </a:r>
          </a:p>
          <a:p>
            <a:r>
              <a:rPr lang="en-US" dirty="0"/>
              <a:t>It was noted that new observations that can be considered “core” will be evaluated by all </a:t>
            </a:r>
            <a:r>
              <a:rPr lang="en-US" dirty="0" err="1"/>
              <a:t>centres</a:t>
            </a:r>
            <a:r>
              <a:rPr lang="en-US" dirty="0"/>
              <a:t> as soon as they become available.</a:t>
            </a:r>
          </a:p>
          <a:p>
            <a:r>
              <a:rPr lang="en-US" dirty="0"/>
              <a:t>However more innovative observations, or observations whose quality is uncertain, should be evaluated collaboratively by a group of </a:t>
            </a:r>
            <a:r>
              <a:rPr lang="en-US" dirty="0" err="1"/>
              <a:t>centres</a:t>
            </a:r>
            <a:r>
              <a:rPr lang="en-US" dirty="0"/>
              <a:t>, sharing the workload. Also adopt GAIA-CLIM standards for comparison.</a:t>
            </a:r>
          </a:p>
          <a:p>
            <a:r>
              <a:rPr lang="en-US" dirty="0"/>
              <a:t>This activity was suggested to be conducted in the GODEX-NWP context and therefore the following were formulated by and endorsed by the ITSC-21 plenary session:</a:t>
            </a:r>
          </a:p>
          <a:p>
            <a:pPr lvl="1"/>
            <a:r>
              <a:rPr lang="en-US" i="1" dirty="0"/>
              <a:t>IIFS21-R12 Recommendation to GODEX-NWP: For GODEX-NWP to </a:t>
            </a:r>
            <a:r>
              <a:rPr lang="en-US" i="1" dirty="0" err="1"/>
              <a:t>organise</a:t>
            </a:r>
            <a:r>
              <a:rPr lang="en-US" i="1" dirty="0"/>
              <a:t> and oversee agreed sharing of the evaluation of instruments not considered to be “core” by NWP </a:t>
            </a:r>
            <a:r>
              <a:rPr lang="en-US" i="1" dirty="0" err="1"/>
              <a:t>centres</a:t>
            </a:r>
            <a:r>
              <a:rPr lang="en-US" i="1" dirty="0"/>
              <a:t>. </a:t>
            </a:r>
          </a:p>
          <a:p>
            <a:pPr lvl="1"/>
            <a:r>
              <a:rPr lang="en-US" i="1" dirty="0"/>
              <a:t>IIFS21-A11 Action: Mikael Rattenborg to discuss with GODEX-NWP members how this initiative could be implemented (next meeting Autumn 2018).</a:t>
            </a:r>
            <a:endParaRPr lang="en-GB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300BD-D0FF-4967-9F2F-E2E53742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BC74B6-8537-4561-8624-25FC81C4E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089" y="5997709"/>
            <a:ext cx="741351" cy="7172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35F317-3F29-4E31-9EAE-38D63D5C3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110" y="6004193"/>
            <a:ext cx="1398180" cy="71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5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AF85-31A3-4925-95F7-C8C424ED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of non-core satellite observations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82FE1-50EA-4E93-A41D-67066EF5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What constitutes “non-core” missions?</a:t>
            </a:r>
          </a:p>
          <a:p>
            <a:pPr lvl="1"/>
            <a:r>
              <a:rPr lang="en-DE" dirty="0"/>
              <a:t>Prototype short lifetime non-operational / research missions (e.g. ESA Earth Explorer missions, European </a:t>
            </a:r>
            <a:r>
              <a:rPr lang="en-DE" dirty="0" err="1"/>
              <a:t>EarthWatch</a:t>
            </a:r>
            <a:r>
              <a:rPr lang="en-DE" dirty="0"/>
              <a:t> missions, similar efforts from NASA, CMA, etc.)</a:t>
            </a:r>
            <a:endParaRPr lang="en-DE" sz="2400" dirty="0"/>
          </a:p>
          <a:p>
            <a:pPr lvl="1"/>
            <a:r>
              <a:rPr lang="en-DE" dirty="0"/>
              <a:t>New operational sensors from "new players" e.g. Russian sounders, Korean geo, private sector etc.</a:t>
            </a:r>
            <a:endParaRPr lang="en-DE" sz="2400" dirty="0"/>
          </a:p>
          <a:p>
            <a:pPr lvl="1"/>
            <a:r>
              <a:rPr lang="en-DE" dirty="0"/>
              <a:t>New technologies / measurement types (e.g. MISR winds, ICI on EPS-SG)</a:t>
            </a:r>
            <a:endParaRPr lang="en-DE" sz="2400" dirty="0"/>
          </a:p>
          <a:p>
            <a:pPr lvl="1"/>
            <a:r>
              <a:rPr lang="en-DE" dirty="0"/>
              <a:t>Instruments types not traditionally used in NWP e.g. some of the Sentinels, 1 and 2 for example; or new products e.g. when ASRs first started being produced.</a:t>
            </a:r>
            <a:endParaRPr lang="en-DE" sz="2400" dirty="0"/>
          </a:p>
          <a:p>
            <a:pPr lvl="1"/>
            <a:r>
              <a:rPr lang="en-DE" dirty="0"/>
              <a:t>In some cases "first of a new series" e.g. FY-4A.</a:t>
            </a:r>
            <a:endParaRPr lang="en-DE" sz="2400" dirty="0"/>
          </a:p>
          <a:p>
            <a:pPr lvl="1"/>
            <a:r>
              <a:rPr lang="en-DE" dirty="0"/>
              <a:t>Observations that are not currently available in NRT, even though we suspect they are good data.</a:t>
            </a:r>
            <a:endParaRPr lang="en-DE" sz="2400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29FD6-3128-4637-BEA0-9EDDB763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C78B57-B6DE-481C-A51C-1AFCEE68E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089" y="5997709"/>
            <a:ext cx="741351" cy="7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D8632B-9F2A-4BA5-BEB1-DAD2DC997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110" y="6004193"/>
            <a:ext cx="1398180" cy="71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46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AF85-31A3-4925-95F7-C8C424ED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of non-core satellite observations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82FE1-50EA-4E93-A41D-67066EF5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Possible implementation in GODEX-NWP</a:t>
            </a:r>
          </a:p>
          <a:p>
            <a:pPr lvl="1"/>
            <a:r>
              <a:rPr lang="en-GB" dirty="0"/>
              <a:t>Missions should only be considered of potential value to NWP centres</a:t>
            </a:r>
          </a:p>
          <a:p>
            <a:pPr lvl="1"/>
            <a:r>
              <a:rPr lang="en-GB" dirty="0"/>
              <a:t>New missions “appear on the radar” of GODEX-NWP based on inputs from members</a:t>
            </a:r>
          </a:p>
          <a:p>
            <a:pPr lvl="1"/>
            <a:r>
              <a:rPr lang="en-GB" dirty="0"/>
              <a:t>Missions are tentatively included in the requirements EXCEL if agreeable to group</a:t>
            </a:r>
          </a:p>
          <a:p>
            <a:pPr lvl="1"/>
            <a:r>
              <a:rPr lang="en-GB" dirty="0"/>
              <a:t>NWP centres include plans on evaluation of new missions in normal status reporting to GODEX-NWP </a:t>
            </a:r>
          </a:p>
          <a:p>
            <a:pPr lvl="1"/>
            <a:r>
              <a:rPr lang="en-GB" dirty="0"/>
              <a:t>GODEX-NWP checks evaluation coverage for new missions and assigns actions to specific NWP centres for missions where coverage is inadequate</a:t>
            </a:r>
          </a:p>
          <a:p>
            <a:r>
              <a:rPr lang="en-GB" dirty="0"/>
              <a:t>Comments?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29FD6-3128-4637-BEA0-9EDDB763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9BB4FC-5D0D-49A7-AC24-969EDA9A3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089" y="5997709"/>
            <a:ext cx="741351" cy="717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A48F8E-2837-4E19-A7F5-9A0B3DC7F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110" y="6004193"/>
            <a:ext cx="1398180" cy="71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1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32458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rgbClr val="00009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A5DF11-0221-4C33-AEA3-FF4F55387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31236"/>
            <a:ext cx="7696200" cy="293204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Thank you for your attention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172EBB-0E0C-4AE6-8A08-1E309A981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4649" y="5420280"/>
            <a:ext cx="794791" cy="7689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6EBEED-9FC8-4122-91C9-457CEF337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3323" y="5426764"/>
            <a:ext cx="1498967" cy="76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0</TotalTime>
  <Words>449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WMO_WHITE_Powerpoint_en_fr</vt:lpstr>
      <vt:lpstr>Evaluation of non-core satellite observations   ITWG recommendation for GODEX-NWP-2 </vt:lpstr>
      <vt:lpstr>Evaluation of non-core satellite observations</vt:lpstr>
      <vt:lpstr>Evaluation of non-core satellite observations</vt:lpstr>
      <vt:lpstr>Evaluation of non-core satellite observations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 Bojinski</dc:creator>
  <cp:lastModifiedBy>Mikael Rattenborg</cp:lastModifiedBy>
  <cp:revision>42</cp:revision>
  <dcterms:created xsi:type="dcterms:W3CDTF">2016-05-31T13:42:48Z</dcterms:created>
  <dcterms:modified xsi:type="dcterms:W3CDTF">2018-11-22T12:55:35Z</dcterms:modified>
</cp:coreProperties>
</file>